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8/11/2023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8/11/2023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vp_calc_NJ2020</a:t>
            </a:r>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a:p>
            <a:endParaRPr lang="en-US" dirty="0"/>
          </a:p>
        </p:txBody>
      </p:sp>
      <p:pic>
        <p:nvPicPr>
          <p:cNvPr id="5" name="Afbeelding 4">
            <a:extLst>
              <a:ext uri="{FF2B5EF4-FFF2-40B4-BE49-F238E27FC236}">
                <a16:creationId xmlns:a16="http://schemas.microsoft.com/office/drawing/2014/main" id="{ECD3C65A-70AA-FD74-6BB4-DC42BAAB220C}"/>
              </a:ext>
            </a:extLst>
          </p:cNvPr>
          <p:cNvPicPr>
            <a:picLocks noChangeAspect="1"/>
          </p:cNvPicPr>
          <p:nvPr/>
        </p:nvPicPr>
        <p:blipFill>
          <a:blip r:embed="rId2"/>
          <a:stretch>
            <a:fillRect/>
          </a:stretch>
        </p:blipFill>
        <p:spPr>
          <a:xfrm>
            <a:off x="6096000" y="3770737"/>
            <a:ext cx="5326842" cy="2903472"/>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an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See script </a:t>
            </a:r>
            <a:r>
              <a:rPr lang="en-US"/>
              <a:t>for function</a:t>
            </a:r>
            <a:endParaRPr lang="en-US" dirty="0"/>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7" name="Tijdelijke aanduiding voor inhoud 6">
            <a:extLst>
              <a:ext uri="{FF2B5EF4-FFF2-40B4-BE49-F238E27FC236}">
                <a16:creationId xmlns:a16="http://schemas.microsoft.com/office/drawing/2014/main" id="{BEE831E0-1369-19B6-71DB-BA46AE5D971C}"/>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253" y="874174"/>
            <a:ext cx="5109652" cy="5109652"/>
          </a:xfrm>
        </p:spPr>
      </p:pic>
      <p:pic>
        <p:nvPicPr>
          <p:cNvPr id="9" name="Graphic 8">
            <a:extLst>
              <a:ext uri="{FF2B5EF4-FFF2-40B4-BE49-F238E27FC236}">
                <a16:creationId xmlns:a16="http://schemas.microsoft.com/office/drawing/2014/main" id="{B0313A30-BB64-050D-FD5C-2C6D7C9E6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93865" y="874173"/>
            <a:ext cx="5109653" cy="5109653"/>
          </a:xfrm>
          <a:prstGeom prst="rect">
            <a:avLst/>
          </a:prstGeom>
        </p:spPr>
      </p:pic>
    </p:spTree>
    <p:extLst>
      <p:ext uri="{BB962C8B-B14F-4D97-AF65-F5344CB8AC3E}">
        <p14:creationId xmlns:p14="http://schemas.microsoft.com/office/powerpoint/2010/main" val="245902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1154</TotalTime>
  <Words>1504</Words>
  <Application>Microsoft Office PowerPoint</Application>
  <PresentationFormat>Breedbeeld</PresentationFormat>
  <Paragraphs>83</Paragraphs>
  <Slides>37</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37</vt:i4>
      </vt:variant>
    </vt:vector>
  </HeadingPairs>
  <TitlesOfParts>
    <vt:vector size="41"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21</cp:revision>
  <dcterms:created xsi:type="dcterms:W3CDTF">2023-08-09T07:00:54Z</dcterms:created>
  <dcterms:modified xsi:type="dcterms:W3CDTF">2023-08-11T15:05:52Z</dcterms:modified>
</cp:coreProperties>
</file>